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6" d="100"/>
          <a:sy n="106" d="100"/>
        </p:scale>
        <p:origin x="22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11/28/2024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11/28/2024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11/28/2024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11/28/2024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11/28/2024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11/28/2024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duotone>
              <a:schemeClr val="bg2">
                <a:shade val="18000"/>
                <a:satMod val="160000"/>
                <a:lumMod val="28000"/>
              </a:schemeClr>
              <a:schemeClr val="bg2">
                <a:tint val="95000"/>
                <a:satMod val="160000"/>
                <a:lumMod val="116000"/>
              </a:schemeClr>
            </a:duotone>
            <a:extLst>
              <a:ext uri="{BEBA8EAE-BF5A-486C-A8C5-ECC9F3942E4B}">
                <a14:imgProps xmlns:a14="http://schemas.microsoft.com/office/drawing/2010/main">
                  <a14:imgLayer r:embed="rId20">
                    <a14:imgEffect>
                      <a14:brightnessContrast bright="-4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11/28/2024</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B3EEC-AFCD-8571-3278-115549208163}"/>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705E2116-1C4B-E0F8-44D7-FC63F8BBE491}"/>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66125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38872-79B8-ED8A-4532-14DE7B863E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D8040F-5E4E-3F6C-890F-01CB6FF78E22}"/>
              </a:ext>
            </a:extLst>
          </p:cNvPr>
          <p:cNvSpPr>
            <a:spLocks noGrp="1"/>
          </p:cNvSpPr>
          <p:nvPr>
            <p:ph type="ctrTitle"/>
          </p:nvPr>
        </p:nvSpPr>
        <p:spPr>
          <a:xfrm>
            <a:off x="1595269" y="499621"/>
            <a:ext cx="9001462" cy="2044403"/>
          </a:xfrm>
        </p:spPr>
        <p:txBody>
          <a:bodyPr>
            <a:noAutofit/>
          </a:bodyPr>
          <a:lstStyle/>
          <a:p>
            <a:pPr>
              <a:lnSpc>
                <a:spcPct val="100000"/>
              </a:lnSpc>
            </a:pPr>
            <a:r>
              <a:rPr lang="en-US" sz="6600" dirty="0"/>
              <a:t>Three parts of a Christian’s life</a:t>
            </a:r>
          </a:p>
        </p:txBody>
      </p:sp>
      <p:sp>
        <p:nvSpPr>
          <p:cNvPr id="3" name="Subtitle 2">
            <a:extLst>
              <a:ext uri="{FF2B5EF4-FFF2-40B4-BE49-F238E27FC236}">
                <a16:creationId xmlns:a16="http://schemas.microsoft.com/office/drawing/2014/main" id="{4F7FBC16-CDDE-2E38-A81B-5F2C3A04597A}"/>
              </a:ext>
            </a:extLst>
          </p:cNvPr>
          <p:cNvSpPr>
            <a:spLocks noGrp="1"/>
          </p:cNvSpPr>
          <p:nvPr>
            <p:ph type="subTitle" idx="1"/>
          </p:nvPr>
        </p:nvSpPr>
        <p:spPr>
          <a:xfrm>
            <a:off x="1595269" y="2833735"/>
            <a:ext cx="9001462" cy="2713776"/>
          </a:xfrm>
        </p:spPr>
        <p:txBody>
          <a:bodyPr>
            <a:normAutofit/>
          </a:bodyPr>
          <a:lstStyle/>
          <a:p>
            <a:r>
              <a:rPr lang="en-US" sz="4400" dirty="0"/>
              <a:t>Beginning – John 3:5</a:t>
            </a:r>
          </a:p>
          <a:p>
            <a:r>
              <a:rPr lang="en-US" sz="4400" dirty="0"/>
              <a:t>Life Itself – 1 Peter 2:2</a:t>
            </a:r>
          </a:p>
          <a:p>
            <a:r>
              <a:rPr lang="en-US" sz="4400" dirty="0"/>
              <a:t>The Reward – 1 Peter 1:3,4</a:t>
            </a:r>
          </a:p>
        </p:txBody>
      </p:sp>
    </p:spTree>
    <p:extLst>
      <p:ext uri="{BB962C8B-B14F-4D97-AF65-F5344CB8AC3E}">
        <p14:creationId xmlns:p14="http://schemas.microsoft.com/office/powerpoint/2010/main" val="1459957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6C01F-2C41-D744-DC45-92CB9CBB3652}"/>
              </a:ext>
            </a:extLst>
          </p:cNvPr>
          <p:cNvSpPr>
            <a:spLocks noGrp="1"/>
          </p:cNvSpPr>
          <p:nvPr>
            <p:ph type="title"/>
          </p:nvPr>
        </p:nvSpPr>
        <p:spPr>
          <a:xfrm>
            <a:off x="913795" y="263951"/>
            <a:ext cx="10353761" cy="1065228"/>
          </a:xfrm>
        </p:spPr>
        <p:txBody>
          <a:bodyPr>
            <a:normAutofit fontScale="90000"/>
          </a:bodyPr>
          <a:lstStyle/>
          <a:p>
            <a:r>
              <a:rPr lang="en-US" sz="5400" dirty="0"/>
              <a:t>Beginning – a transition</a:t>
            </a:r>
            <a:endParaRPr lang="en-US" dirty="0"/>
          </a:p>
        </p:txBody>
      </p:sp>
      <p:sp>
        <p:nvSpPr>
          <p:cNvPr id="3" name="Content Placeholder 2">
            <a:extLst>
              <a:ext uri="{FF2B5EF4-FFF2-40B4-BE49-F238E27FC236}">
                <a16:creationId xmlns:a16="http://schemas.microsoft.com/office/drawing/2014/main" id="{9FD39E5C-7792-9462-300B-58DE8BC8D222}"/>
              </a:ext>
            </a:extLst>
          </p:cNvPr>
          <p:cNvSpPr>
            <a:spLocks noGrp="1"/>
          </p:cNvSpPr>
          <p:nvPr>
            <p:ph idx="1"/>
          </p:nvPr>
        </p:nvSpPr>
        <p:spPr>
          <a:xfrm>
            <a:off x="913795" y="1225485"/>
            <a:ext cx="10353762" cy="5231876"/>
          </a:xfrm>
        </p:spPr>
        <p:txBody>
          <a:bodyPr>
            <a:normAutofit lnSpcReduction="10000"/>
          </a:bodyPr>
          <a:lstStyle/>
          <a:p>
            <a:r>
              <a:rPr lang="en-US" sz="2800" dirty="0"/>
              <a:t>John 3:3-5 “unless one is born again, he cannot see the kingdom of God” “unless one is born of water and the Spirit, he cannot enter the kingdom of God.” </a:t>
            </a:r>
          </a:p>
          <a:p>
            <a:r>
              <a:rPr lang="en-US" sz="2800" dirty="0"/>
              <a:t>2 Corinthians 5:17 “if anyone is in Christ, he is a new creation; old things have passed away; behold, all things have become new.” </a:t>
            </a:r>
          </a:p>
          <a:p>
            <a:r>
              <a:rPr lang="en-US" sz="2800" dirty="0"/>
              <a:t>1 Peter 1:22-25 “having been born again, not of corruptible seed but incorruptible, through the word of God which lives and abides forever”</a:t>
            </a:r>
          </a:p>
          <a:p>
            <a:r>
              <a:rPr lang="en-US" sz="2800" dirty="0"/>
              <a:t>2 Corinthians 5:18-20 “be reconciled to God.”</a:t>
            </a:r>
          </a:p>
        </p:txBody>
      </p:sp>
    </p:spTree>
    <p:extLst>
      <p:ext uri="{BB962C8B-B14F-4D97-AF65-F5344CB8AC3E}">
        <p14:creationId xmlns:p14="http://schemas.microsoft.com/office/powerpoint/2010/main" val="1293198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4B543-176A-BF80-94B3-01ED21C942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72C9BE-342A-03DE-CCAA-5A50DF73A886}"/>
              </a:ext>
            </a:extLst>
          </p:cNvPr>
          <p:cNvSpPr>
            <a:spLocks noGrp="1"/>
          </p:cNvSpPr>
          <p:nvPr>
            <p:ph type="title"/>
          </p:nvPr>
        </p:nvSpPr>
        <p:spPr>
          <a:xfrm>
            <a:off x="913795" y="263951"/>
            <a:ext cx="10353761" cy="1065228"/>
          </a:xfrm>
        </p:spPr>
        <p:txBody>
          <a:bodyPr>
            <a:normAutofit/>
          </a:bodyPr>
          <a:lstStyle/>
          <a:p>
            <a:r>
              <a:rPr lang="en-US" sz="5400" dirty="0"/>
              <a:t>Life itself- action</a:t>
            </a:r>
            <a:endParaRPr lang="en-US" dirty="0"/>
          </a:p>
        </p:txBody>
      </p:sp>
      <p:sp>
        <p:nvSpPr>
          <p:cNvPr id="3" name="Content Placeholder 2">
            <a:extLst>
              <a:ext uri="{FF2B5EF4-FFF2-40B4-BE49-F238E27FC236}">
                <a16:creationId xmlns:a16="http://schemas.microsoft.com/office/drawing/2014/main" id="{2F90C419-BB5F-47BC-03F5-3CD218619444}"/>
              </a:ext>
            </a:extLst>
          </p:cNvPr>
          <p:cNvSpPr>
            <a:spLocks noGrp="1"/>
          </p:cNvSpPr>
          <p:nvPr>
            <p:ph idx="1"/>
          </p:nvPr>
        </p:nvSpPr>
        <p:spPr>
          <a:xfrm>
            <a:off x="913795" y="1225485"/>
            <a:ext cx="10353762" cy="5231876"/>
          </a:xfrm>
        </p:spPr>
        <p:txBody>
          <a:bodyPr>
            <a:noAutofit/>
          </a:bodyPr>
          <a:lstStyle/>
          <a:p>
            <a:r>
              <a:rPr lang="en-US" sz="3100" dirty="0"/>
              <a:t>A Battle – Ephesians 6:10-20 “whole armor of God, that you may be able to stand against the wiles of the devil”</a:t>
            </a:r>
          </a:p>
          <a:p>
            <a:r>
              <a:rPr lang="en-US" sz="3100" dirty="0"/>
              <a:t>A Race – Hebrews 12:1,2 “let us run with endurance the race that is set before us, 2 looking unto Jesus”</a:t>
            </a:r>
          </a:p>
          <a:p>
            <a:r>
              <a:rPr lang="en-US" sz="3100" dirty="0"/>
              <a:t>A Building-  Count the Cost  Luke 14:28; 1 Corinthians 3:11-15; Matthew 7:24,25</a:t>
            </a:r>
          </a:p>
          <a:p>
            <a:r>
              <a:rPr lang="en-US" sz="3100" dirty="0"/>
              <a:t>A Laying Up Of  Treasure- Matthew 6:19-21 “where your treasure is, there your heart will be also.”</a:t>
            </a:r>
          </a:p>
        </p:txBody>
      </p:sp>
    </p:spTree>
    <p:extLst>
      <p:ext uri="{BB962C8B-B14F-4D97-AF65-F5344CB8AC3E}">
        <p14:creationId xmlns:p14="http://schemas.microsoft.com/office/powerpoint/2010/main" val="1494718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66180-D73B-A139-8938-8E60E1DF8F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AE9F48-F326-8AB4-59FA-512FBC327FF2}"/>
              </a:ext>
            </a:extLst>
          </p:cNvPr>
          <p:cNvSpPr>
            <a:spLocks noGrp="1"/>
          </p:cNvSpPr>
          <p:nvPr>
            <p:ph type="title"/>
          </p:nvPr>
        </p:nvSpPr>
        <p:spPr>
          <a:xfrm>
            <a:off x="913795" y="263951"/>
            <a:ext cx="10353761" cy="1065228"/>
          </a:xfrm>
        </p:spPr>
        <p:txBody>
          <a:bodyPr>
            <a:normAutofit/>
          </a:bodyPr>
          <a:lstStyle/>
          <a:p>
            <a:r>
              <a:rPr lang="en-US" sz="5400" dirty="0"/>
              <a:t>An ending</a:t>
            </a:r>
            <a:endParaRPr lang="en-US" dirty="0"/>
          </a:p>
        </p:txBody>
      </p:sp>
      <p:sp>
        <p:nvSpPr>
          <p:cNvPr id="3" name="Content Placeholder 2">
            <a:extLst>
              <a:ext uri="{FF2B5EF4-FFF2-40B4-BE49-F238E27FC236}">
                <a16:creationId xmlns:a16="http://schemas.microsoft.com/office/drawing/2014/main" id="{A883EA7F-6B82-FC19-3349-94769A1503C2}"/>
              </a:ext>
            </a:extLst>
          </p:cNvPr>
          <p:cNvSpPr>
            <a:spLocks noGrp="1"/>
          </p:cNvSpPr>
          <p:nvPr>
            <p:ph idx="1"/>
          </p:nvPr>
        </p:nvSpPr>
        <p:spPr>
          <a:xfrm>
            <a:off x="913795" y="1225485"/>
            <a:ext cx="10353762" cy="5231876"/>
          </a:xfrm>
        </p:spPr>
        <p:txBody>
          <a:bodyPr>
            <a:noAutofit/>
          </a:bodyPr>
          <a:lstStyle/>
          <a:p>
            <a:r>
              <a:rPr lang="en-US" sz="3100" dirty="0"/>
              <a:t>Reward For The Faithful - Revelation 2:10 “Be faithful until death, and I will give you the crown of life.” </a:t>
            </a:r>
          </a:p>
          <a:p>
            <a:r>
              <a:rPr lang="en-US" sz="3100" dirty="0"/>
              <a:t>Psalm 116:15 “ Precious in the sight of the Lord Is the death of His saints.”</a:t>
            </a:r>
          </a:p>
          <a:p>
            <a:r>
              <a:rPr lang="en-US" sz="3100" dirty="0"/>
              <a:t>Salvation As The End {Or Goal} Of Our Faith- 1Peter 1:3-9 “an inheritance incorruptible and undefiled and that does not fade away, reserved in heaven for you” “receiving the </a:t>
            </a:r>
            <a:r>
              <a:rPr lang="en-US" sz="3100" u="sng" dirty="0"/>
              <a:t>end of your faith</a:t>
            </a:r>
            <a:r>
              <a:rPr lang="en-US" sz="3100" dirty="0"/>
              <a:t>—the </a:t>
            </a:r>
            <a:r>
              <a:rPr lang="en-US" sz="3100" u="sng" dirty="0"/>
              <a:t>salvation of your souls.”</a:t>
            </a:r>
          </a:p>
        </p:txBody>
      </p:sp>
    </p:spTree>
    <p:extLst>
      <p:ext uri="{BB962C8B-B14F-4D97-AF65-F5344CB8AC3E}">
        <p14:creationId xmlns:p14="http://schemas.microsoft.com/office/powerpoint/2010/main" val="3354945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AF8BF2-91C2-8B1A-041D-21BE21EDF9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54CED3-61E1-3BB1-33D4-38F0BF3D5D4F}"/>
              </a:ext>
            </a:extLst>
          </p:cNvPr>
          <p:cNvSpPr>
            <a:spLocks noGrp="1"/>
          </p:cNvSpPr>
          <p:nvPr>
            <p:ph type="title"/>
          </p:nvPr>
        </p:nvSpPr>
        <p:spPr>
          <a:xfrm>
            <a:off x="913795" y="263951"/>
            <a:ext cx="10353761" cy="1065228"/>
          </a:xfrm>
        </p:spPr>
        <p:txBody>
          <a:bodyPr>
            <a:normAutofit/>
          </a:bodyPr>
          <a:lstStyle/>
          <a:p>
            <a:r>
              <a:rPr lang="en-US" sz="5400" dirty="0"/>
              <a:t>An ending</a:t>
            </a:r>
            <a:endParaRPr lang="en-US" dirty="0"/>
          </a:p>
        </p:txBody>
      </p:sp>
      <p:sp>
        <p:nvSpPr>
          <p:cNvPr id="3" name="Content Placeholder 2">
            <a:extLst>
              <a:ext uri="{FF2B5EF4-FFF2-40B4-BE49-F238E27FC236}">
                <a16:creationId xmlns:a16="http://schemas.microsoft.com/office/drawing/2014/main" id="{A5B3706C-B645-E33A-CB3F-23121361F21D}"/>
              </a:ext>
            </a:extLst>
          </p:cNvPr>
          <p:cNvSpPr>
            <a:spLocks noGrp="1"/>
          </p:cNvSpPr>
          <p:nvPr>
            <p:ph idx="1"/>
          </p:nvPr>
        </p:nvSpPr>
        <p:spPr>
          <a:xfrm>
            <a:off x="913795" y="1225485"/>
            <a:ext cx="10353762" cy="5231876"/>
          </a:xfrm>
        </p:spPr>
        <p:txBody>
          <a:bodyPr>
            <a:noAutofit/>
          </a:bodyPr>
          <a:lstStyle/>
          <a:p>
            <a:r>
              <a:rPr lang="en-US" sz="3100" dirty="0"/>
              <a:t>Eternal Life A Promise – 1 John 2:24,25 “He has promised us — eternal life.”</a:t>
            </a:r>
          </a:p>
          <a:p>
            <a:r>
              <a:rPr lang="en-US" sz="3100" dirty="0"/>
              <a:t>Fight And Finish In Order To Receive The Reward- 2 Timothy 4:6-8 “I have fought the good fight, I have finished the race, I have kept the faith. 8 Finally, there is laid up for me the crown of righteousness, which the Lord, the righteous Judge, will give to me on that Day, and not to me only but also to all who have loved His appearing.”</a:t>
            </a:r>
          </a:p>
        </p:txBody>
      </p:sp>
    </p:spTree>
    <p:extLst>
      <p:ext uri="{BB962C8B-B14F-4D97-AF65-F5344CB8AC3E}">
        <p14:creationId xmlns:p14="http://schemas.microsoft.com/office/powerpoint/2010/main" val="2222935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9166B-54BE-6861-98A5-3240BD5879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4CC858-1D5A-44C8-3E29-664538B41AA9}"/>
              </a:ext>
            </a:extLst>
          </p:cNvPr>
          <p:cNvSpPr>
            <a:spLocks noGrp="1"/>
          </p:cNvSpPr>
          <p:nvPr>
            <p:ph type="title"/>
          </p:nvPr>
        </p:nvSpPr>
        <p:spPr>
          <a:xfrm>
            <a:off x="913795" y="263952"/>
            <a:ext cx="10353761" cy="1238924"/>
          </a:xfrm>
        </p:spPr>
        <p:txBody>
          <a:bodyPr>
            <a:normAutofit/>
          </a:bodyPr>
          <a:lstStyle/>
          <a:p>
            <a:r>
              <a:rPr lang="en-US" sz="3600" dirty="0"/>
              <a:t>All parts of a Christian’s life must be observed in their proper order</a:t>
            </a:r>
            <a:endParaRPr lang="en-US" sz="1800" dirty="0"/>
          </a:p>
        </p:txBody>
      </p:sp>
      <p:sp>
        <p:nvSpPr>
          <p:cNvPr id="3" name="Content Placeholder 2">
            <a:extLst>
              <a:ext uri="{FF2B5EF4-FFF2-40B4-BE49-F238E27FC236}">
                <a16:creationId xmlns:a16="http://schemas.microsoft.com/office/drawing/2014/main" id="{F1D093DD-8002-D08D-F21B-414BFFD71640}"/>
              </a:ext>
            </a:extLst>
          </p:cNvPr>
          <p:cNvSpPr>
            <a:spLocks noGrp="1"/>
          </p:cNvSpPr>
          <p:nvPr>
            <p:ph idx="1"/>
          </p:nvPr>
        </p:nvSpPr>
        <p:spPr>
          <a:xfrm>
            <a:off x="913794" y="1339914"/>
            <a:ext cx="10353762" cy="4952244"/>
          </a:xfrm>
        </p:spPr>
        <p:txBody>
          <a:bodyPr>
            <a:noAutofit/>
          </a:bodyPr>
          <a:lstStyle/>
          <a:p>
            <a:r>
              <a:rPr lang="en-US" sz="3100" dirty="0"/>
              <a:t>“Good Life” without the “new birth” will profit nothing- Matthew 7:21-23 “Not everyone who says to Me, ‘Lord, Lord,’ shall enter the kingdom of heaven, but he who does the will of My Father in heaven.”</a:t>
            </a:r>
          </a:p>
          <a:p>
            <a:r>
              <a:rPr lang="en-US" sz="3100" dirty="0"/>
              <a:t>Beginning life as a Christian without completing it will result in ETERNAL DISASTER!  Hebrews 6:1-6</a:t>
            </a:r>
          </a:p>
          <a:p>
            <a:r>
              <a:rPr lang="en-US" sz="3100" dirty="0"/>
              <a:t>2 Peter 1:5-11 “, be even more diligent to make your call and election sure”</a:t>
            </a:r>
          </a:p>
        </p:txBody>
      </p:sp>
    </p:spTree>
    <p:extLst>
      <p:ext uri="{BB962C8B-B14F-4D97-AF65-F5344CB8AC3E}">
        <p14:creationId xmlns:p14="http://schemas.microsoft.com/office/powerpoint/2010/main" val="1659668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E5E9C-DB51-AFFC-4524-6C41C35374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15E142-3E52-2A1E-B7DD-23D77A70F2B1}"/>
              </a:ext>
            </a:extLst>
          </p:cNvPr>
          <p:cNvSpPr>
            <a:spLocks noGrp="1"/>
          </p:cNvSpPr>
          <p:nvPr>
            <p:ph type="ctrTitle"/>
          </p:nvPr>
        </p:nvSpPr>
        <p:spPr>
          <a:xfrm>
            <a:off x="1595269" y="671637"/>
            <a:ext cx="9001462" cy="3918470"/>
          </a:xfrm>
        </p:spPr>
        <p:txBody>
          <a:bodyPr>
            <a:noAutofit/>
          </a:bodyPr>
          <a:lstStyle/>
          <a:p>
            <a:pPr>
              <a:lnSpc>
                <a:spcPct val="100000"/>
              </a:lnSpc>
            </a:pPr>
            <a:r>
              <a:rPr lang="en-US" sz="6600" dirty="0"/>
              <a:t>Have you started your life as a Christian?</a:t>
            </a:r>
          </a:p>
        </p:txBody>
      </p:sp>
      <p:sp>
        <p:nvSpPr>
          <p:cNvPr id="3" name="Subtitle 2">
            <a:extLst>
              <a:ext uri="{FF2B5EF4-FFF2-40B4-BE49-F238E27FC236}">
                <a16:creationId xmlns:a16="http://schemas.microsoft.com/office/drawing/2014/main" id="{63BA5484-04A0-2B86-03C4-D4E8962D3CD7}"/>
              </a:ext>
            </a:extLst>
          </p:cNvPr>
          <p:cNvSpPr>
            <a:spLocks noGrp="1"/>
          </p:cNvSpPr>
          <p:nvPr>
            <p:ph type="subTitle" idx="1"/>
          </p:nvPr>
        </p:nvSpPr>
        <p:spPr>
          <a:xfrm>
            <a:off x="1595269" y="4789282"/>
            <a:ext cx="9001462" cy="1002671"/>
          </a:xfrm>
        </p:spPr>
        <p:txBody>
          <a:bodyPr>
            <a:noAutofit/>
          </a:bodyPr>
          <a:lstStyle/>
          <a:p>
            <a:r>
              <a:rPr lang="en-US" sz="6600" dirty="0"/>
              <a:t>IF NOT – WHY NOT?</a:t>
            </a:r>
          </a:p>
        </p:txBody>
      </p:sp>
    </p:spTree>
    <p:extLst>
      <p:ext uri="{BB962C8B-B14F-4D97-AF65-F5344CB8AC3E}">
        <p14:creationId xmlns:p14="http://schemas.microsoft.com/office/powerpoint/2010/main" val="1268498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6D8C60"/>
      </a:dk2>
      <a:lt2>
        <a:srgbClr val="B1D7A1"/>
      </a:lt2>
      <a:accent1>
        <a:srgbClr val="81B992"/>
      </a:accent1>
      <a:accent2>
        <a:srgbClr val="9ABC65"/>
      </a:accent2>
      <a:accent3>
        <a:srgbClr val="BDB564"/>
      </a:accent3>
      <a:accent4>
        <a:srgbClr val="BD8964"/>
      </a:accent4>
      <a:accent5>
        <a:srgbClr val="BD6466"/>
      </a:accent5>
      <a:accent6>
        <a:srgbClr val="64A4BD"/>
      </a:accent6>
      <a:hlink>
        <a:srgbClr val="8CCC71"/>
      </a:hlink>
      <a:folHlink>
        <a:srgbClr val="A4C795"/>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4539428D-6454-4FE6-B992-2D59F0AC2F89}"/>
    </a:ext>
  </a:extLst>
</a:theme>
</file>

<file path=docProps/app.xml><?xml version="1.0" encoding="utf-8"?>
<Properties xmlns="http://schemas.openxmlformats.org/officeDocument/2006/extended-properties" xmlns:vt="http://schemas.openxmlformats.org/officeDocument/2006/docPropsVTypes">
  <Template>TM04033921[[fn=Damask]]</Template>
  <TotalTime>59</TotalTime>
  <Words>505</Words>
  <Application>Microsoft Office PowerPoint</Application>
  <PresentationFormat>Widescreen</PresentationFormat>
  <Paragraphs>27</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Bookman Old Style</vt:lpstr>
      <vt:lpstr>Rockwell</vt:lpstr>
      <vt:lpstr>Damask</vt:lpstr>
      <vt:lpstr>PowerPoint Presentation</vt:lpstr>
      <vt:lpstr>Three parts of a Christian’s life</vt:lpstr>
      <vt:lpstr>Beginning – a transition</vt:lpstr>
      <vt:lpstr>Life itself- action</vt:lpstr>
      <vt:lpstr>An ending</vt:lpstr>
      <vt:lpstr>An ending</vt:lpstr>
      <vt:lpstr>All parts of a Christian’s life must be observed in their proper order</vt:lpstr>
      <vt:lpstr>Have you started your life as a Christian?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Gailen Evans</dc:creator>
  <cp:lastModifiedBy>Gailen Evans</cp:lastModifiedBy>
  <cp:revision>8</cp:revision>
  <dcterms:created xsi:type="dcterms:W3CDTF">2024-11-28T19:47:44Z</dcterms:created>
  <dcterms:modified xsi:type="dcterms:W3CDTF">2024-11-28T20:47:38Z</dcterms:modified>
</cp:coreProperties>
</file>